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0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3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78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361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134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727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27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640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28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0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560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505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5E9E0-2FEE-4245-89C2-16840889B9FD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C6C64-4C8C-4DF3-993D-25C057FBE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359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2019.11.21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8" r="9651" b="3870"/>
          <a:stretch/>
        </p:blipFill>
        <p:spPr>
          <a:xfrm>
            <a:off x="6182436" y="554567"/>
            <a:ext cx="5974720" cy="4709680"/>
          </a:xfrm>
          <a:prstGeom prst="rect">
            <a:avLst/>
          </a:prstGeom>
        </p:spPr>
      </p:pic>
      <p:pic>
        <p:nvPicPr>
          <p:cNvPr id="13" name="201911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2654" y="2318297"/>
            <a:ext cx="4806814" cy="240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1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1</cp:revision>
  <dcterms:created xsi:type="dcterms:W3CDTF">2019-11-26T10:26:12Z</dcterms:created>
  <dcterms:modified xsi:type="dcterms:W3CDTF">2019-11-26T10:26:40Z</dcterms:modified>
</cp:coreProperties>
</file>

<file path=docProps/thumbnail.jpeg>
</file>